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1" r:id="rId9"/>
    <p:sldId id="265" r:id="rId10"/>
    <p:sldId id="267" r:id="rId11"/>
    <p:sldId id="266" r:id="rId1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-352" y="-25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ZO DOMINGUEZ, LUIS" userId="5f354460-ac1b-4a9b-b840-a4e46455ae20" providerId="ADAL" clId="{1A662C14-6394-4DC6-B06F-B42C1D2F5973}"/>
    <pc:docChg chg="custSel addSld modSld sldOrd">
      <pc:chgData name="RIZO DOMINGUEZ, LUIS" userId="5f354460-ac1b-4a9b-b840-a4e46455ae20" providerId="ADAL" clId="{1A662C14-6394-4DC6-B06F-B42C1D2F5973}" dt="2022-04-09T18:12:13.627" v="150" actId="1076"/>
      <pc:docMkLst>
        <pc:docMk/>
      </pc:docMkLst>
      <pc:sldChg chg="modSp mod">
        <pc:chgData name="RIZO DOMINGUEZ, LUIS" userId="5f354460-ac1b-4a9b-b840-a4e46455ae20" providerId="ADAL" clId="{1A662C14-6394-4DC6-B06F-B42C1D2F5973}" dt="2022-04-08T22:22:25.108" v="5" actId="20577"/>
        <pc:sldMkLst>
          <pc:docMk/>
          <pc:sldMk cId="1916035660" sldId="261"/>
        </pc:sldMkLst>
        <pc:spChg chg="mod">
          <ac:chgData name="RIZO DOMINGUEZ, LUIS" userId="5f354460-ac1b-4a9b-b840-a4e46455ae20" providerId="ADAL" clId="{1A662C14-6394-4DC6-B06F-B42C1D2F5973}" dt="2022-04-08T22:22:25.108" v="5" actId="20577"/>
          <ac:spMkLst>
            <pc:docMk/>
            <pc:sldMk cId="1916035660" sldId="261"/>
            <ac:spMk id="3" creationId="{59E75349-C793-4D36-8EF8-2653F18A7959}"/>
          </ac:spMkLst>
        </pc:spChg>
      </pc:sldChg>
      <pc:sldChg chg="modSp mod">
        <pc:chgData name="RIZO DOMINGUEZ, LUIS" userId="5f354460-ac1b-4a9b-b840-a4e46455ae20" providerId="ADAL" clId="{1A662C14-6394-4DC6-B06F-B42C1D2F5973}" dt="2022-04-09T18:12:13.627" v="150" actId="1076"/>
        <pc:sldMkLst>
          <pc:docMk/>
          <pc:sldMk cId="42678989" sldId="264"/>
        </pc:sldMkLst>
        <pc:picChg chg="mod">
          <ac:chgData name="RIZO DOMINGUEZ, LUIS" userId="5f354460-ac1b-4a9b-b840-a4e46455ae20" providerId="ADAL" clId="{1A662C14-6394-4DC6-B06F-B42C1D2F5973}" dt="2022-04-09T18:12:13.627" v="150" actId="1076"/>
          <ac:picMkLst>
            <pc:docMk/>
            <pc:sldMk cId="42678989" sldId="264"/>
            <ac:picMk id="4" creationId="{FB3B51AB-75CD-45A8-BCE5-054C33FE4517}"/>
          </ac:picMkLst>
        </pc:picChg>
        <pc:picChg chg="mod">
          <ac:chgData name="RIZO DOMINGUEZ, LUIS" userId="5f354460-ac1b-4a9b-b840-a4e46455ae20" providerId="ADAL" clId="{1A662C14-6394-4DC6-B06F-B42C1D2F5973}" dt="2022-04-09T01:22:57.948" v="149" actId="1076"/>
          <ac:picMkLst>
            <pc:docMk/>
            <pc:sldMk cId="42678989" sldId="264"/>
            <ac:picMk id="5" creationId="{F35714B0-CB99-401D-A812-FE0C7C0E0302}"/>
          </ac:picMkLst>
        </pc:picChg>
      </pc:sldChg>
      <pc:sldChg chg="ord">
        <pc:chgData name="RIZO DOMINGUEZ, LUIS" userId="5f354460-ac1b-4a9b-b840-a4e46455ae20" providerId="ADAL" clId="{1A662C14-6394-4DC6-B06F-B42C1D2F5973}" dt="2022-04-08T22:43:57.694" v="8"/>
        <pc:sldMkLst>
          <pc:docMk/>
          <pc:sldMk cId="713387299" sldId="266"/>
        </pc:sldMkLst>
      </pc:sldChg>
      <pc:sldChg chg="addSp modSp new mod setBg addAnim setClrOvrMap">
        <pc:chgData name="RIZO DOMINGUEZ, LUIS" userId="5f354460-ac1b-4a9b-b840-a4e46455ae20" providerId="ADAL" clId="{1A662C14-6394-4DC6-B06F-B42C1D2F5973}" dt="2022-04-08T23:07:17.493" v="148" actId="6549"/>
        <pc:sldMkLst>
          <pc:docMk/>
          <pc:sldMk cId="199414858" sldId="267"/>
        </pc:sldMkLst>
        <pc:spChg chg="mod">
          <ac:chgData name="RIZO DOMINGUEZ, LUIS" userId="5f354460-ac1b-4a9b-b840-a4e46455ae20" providerId="ADAL" clId="{1A662C14-6394-4DC6-B06F-B42C1D2F5973}" dt="2022-04-08T22:44:24.533" v="93" actId="26606"/>
          <ac:spMkLst>
            <pc:docMk/>
            <pc:sldMk cId="199414858" sldId="267"/>
            <ac:spMk id="2" creationId="{2C03A1D9-B5E7-474A-A8AB-120BBB4BB01C}"/>
          </ac:spMkLst>
        </pc:spChg>
        <pc:spChg chg="mod">
          <ac:chgData name="RIZO DOMINGUEZ, LUIS" userId="5f354460-ac1b-4a9b-b840-a4e46455ae20" providerId="ADAL" clId="{1A662C14-6394-4DC6-B06F-B42C1D2F5973}" dt="2022-04-08T23:07:17.493" v="148" actId="6549"/>
          <ac:spMkLst>
            <pc:docMk/>
            <pc:sldMk cId="199414858" sldId="267"/>
            <ac:spMk id="3" creationId="{379AC97F-A302-4C07-A82E-D0AEB11D9966}"/>
          </ac:spMkLst>
        </pc:spChg>
        <pc:spChg chg="add">
          <ac:chgData name="RIZO DOMINGUEZ, LUIS" userId="5f354460-ac1b-4a9b-b840-a4e46455ae20" providerId="ADAL" clId="{1A662C14-6394-4DC6-B06F-B42C1D2F5973}" dt="2022-04-08T22:44:24.533" v="93" actId="26606"/>
          <ac:spMkLst>
            <pc:docMk/>
            <pc:sldMk cId="199414858" sldId="267"/>
            <ac:spMk id="9" creationId="{71B2258F-86CA-4D4D-8270-BC05FCDEBFB3}"/>
          </ac:spMkLst>
        </pc:spChg>
        <pc:picChg chg="add">
          <ac:chgData name="RIZO DOMINGUEZ, LUIS" userId="5f354460-ac1b-4a9b-b840-a4e46455ae20" providerId="ADAL" clId="{1A662C14-6394-4DC6-B06F-B42C1D2F5973}" dt="2022-04-08T22:44:24.533" v="93" actId="26606"/>
          <ac:picMkLst>
            <pc:docMk/>
            <pc:sldMk cId="199414858" sldId="267"/>
            <ac:picMk id="5" creationId="{2EF0CD38-5B7D-F64F-377A-768F95A186C0}"/>
          </ac:picMkLst>
        </pc:picChg>
      </pc:sldChg>
    </pc:docChg>
  </pc:docChgLst>
</pc:chgInfo>
</file>

<file path=ppt/media/image1.png>
</file>

<file path=ppt/media/image11.png>
</file>

<file path=ppt/media/image12.png>
</file>

<file path=ppt/media/image13.png>
</file>

<file path=ppt/media/image14.png>
</file>

<file path=ppt/media/image1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145216-1907-47F2-B5A6-71B32715D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7DD6D0C-D3E7-4EB2-ACC4-5E82DA3910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915825-B24A-415A-9F72-C7E82EB3B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855AD8-4AA6-4947-9B4C-BC7169D4C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1015F4-64EB-4DF7-9BF5-D24996403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82312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F7A1AB-1B97-4E98-8425-D90974EB1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850C4DB-06EA-4532-B34F-D182B92698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150FBC-97E5-4287-B0BB-149F0DF6F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EB7015-F58E-4DFB-A70B-399C8086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267FF2-1748-4582-890A-3BA91579D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2581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8A97C5-2AEE-489D-A691-05C3012490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E335153-C268-4061-B1E6-0AA05CAA70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E79E9C-9AB0-4CA7-BBD8-EC6940A55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166B15-4390-4FC5-AA4B-AAA2C6F9F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6818BA-E66A-4356-A670-1243E1AA2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24324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723296-C8FF-4679-8F4C-DA2F6AB74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07C3C2-9479-4AD9-9C0A-089F815B0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06663A-68F6-4E42-888E-6183EC083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B5CB2A-4619-435F-A892-658555CEA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729D52-CF60-434D-B440-5192395D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337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5D32C1-2FEA-4615-A68F-D2B3EE862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9F70BB-08FD-4C64-8D44-190A91746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EDB818-EADD-4AF9-8C01-53AA1918B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1374F2-4364-43D8-8E1B-99A3E930A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675536-4285-4864-ACB9-BC0007D0A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07746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37288C-EECA-4CE3-AD61-587DD169D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B8BD53-4B5F-4282-B065-95B526342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90DA59D-1125-4564-BD27-1D1E784BD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7D40FB3-3002-40F2-940E-C0AFF69D8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F8329A5-EFCB-469F-BB27-6AB4F8D2A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57E43C6-BD00-4BA9-8188-5F7E0931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395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2CB747-ABD6-49BC-9D48-D66A250A2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F90FCF-D439-4C54-9568-D388EC4A16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D6C61D6-FF18-47F5-80B2-1B2A883F5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67172C9-A864-4E7E-B51D-6473297E52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AFEE9E2-B553-4762-8F34-6CDC9DF2E8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42BA6FE-2DDC-4692-9C01-A8F4C65AB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3C60BE8-AD34-4661-8ED1-C13ED7F37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F2EA5B-CB0B-4696-8D6A-A94576405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9521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362E82-1C98-448E-97C3-EA0836008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0843B2C-2502-4E9D-943A-D718E9FB0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1C3A20C-1BBD-47DA-BA2E-5A208FEBC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25AE87E-29C4-4219-B521-FF8560ADB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21567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EDF7F1B-E241-463B-8B85-86C77FEE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8FD105D-B5C3-4FD9-AD77-A0EB0E151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8520D05-4CFE-4225-ACB8-B17604E0E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1084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F7590F-3376-4CD2-8E39-5F56E1684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592B65-2970-4B49-B219-909C90E95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E7A2E0-179E-487E-9C94-04312601EB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6F3D5A-E83C-4E0F-BF1B-C271FA447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4281F86-0711-48B5-9C67-3AA43B706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9C9729C-183E-4BBF-9047-6767F1AAD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3167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F63D87-8293-482E-A0E6-8284063AF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2F5EF50-C37B-4899-B073-56FFA26825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25942DF-6DD1-4A7E-A3C7-573CED861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C913781-327D-448B-B1B8-4A197B3FD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299E365-8E38-4428-B6F5-1FEA623D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29BBC8D-F315-44DE-BDFC-4C800BFB2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24154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01FFDF1-3173-448A-9042-9AF3CFD84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7D820-EB24-4307-BEC9-D789B1A563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64D75A-2FF1-4963-836B-1C93A830C2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372A9-48DA-4D69-9DCD-AEFDABD1FD43}" type="datetimeFigureOut">
              <a:rPr lang="es-MX" smtClean="0"/>
              <a:t>09/04/2022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3704E85-1270-46A6-9A89-DBB6F21A09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39F2F7-1637-4A74-B542-C4972B798C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6F601-6BB9-4430-ADCC-4D3D9695246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09309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ídeo 4">
            <a:extLst>
              <a:ext uri="{FF2B5EF4-FFF2-40B4-BE49-F238E27FC236}">
                <a16:creationId xmlns:a16="http://schemas.microsoft.com/office/drawing/2014/main" id="{788E48C2-F7B6-B1E9-7B62-128569B48A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196840-A780-4433-9378-9F9630CF0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MX" sz="5200">
                <a:solidFill>
                  <a:srgbClr val="FFFFFF"/>
                </a:solidFill>
              </a:rPr>
              <a:t>Redes Neuronales Recurrentes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0912D5-C607-400A-B59A-072B62A940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MX">
                <a:solidFill>
                  <a:srgbClr val="FFFFFF"/>
                </a:solidFill>
              </a:rPr>
              <a:t>Luis Rizo</a:t>
            </a:r>
          </a:p>
          <a:p>
            <a:r>
              <a:rPr lang="es-MX">
                <a:solidFill>
                  <a:srgbClr val="FFFFFF"/>
                </a:solidFill>
              </a:rPr>
              <a:t>UP </a:t>
            </a:r>
          </a:p>
        </p:txBody>
      </p:sp>
    </p:spTree>
    <p:extLst>
      <p:ext uri="{BB962C8B-B14F-4D97-AF65-F5344CB8AC3E}">
        <p14:creationId xmlns:p14="http://schemas.microsoft.com/office/powerpoint/2010/main" val="3361888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oli negro contra una hoja con números sombreados">
            <a:extLst>
              <a:ext uri="{FF2B5EF4-FFF2-40B4-BE49-F238E27FC236}">
                <a16:creationId xmlns:a16="http://schemas.microsoft.com/office/drawing/2014/main" id="{2EF0CD38-5B7D-F64F-377A-768F95A186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5526" b="1020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C03A1D9-B5E7-474A-A8AB-120BBB4BB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Actividad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9AC97F-A302-4C07-A82E-D0AEB11D9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400" dirty="0">
                <a:solidFill>
                  <a:srgbClr val="FFFFFF"/>
                </a:solidFill>
              </a:rPr>
              <a:t>¿</a:t>
            </a:r>
            <a:r>
              <a:rPr lang="en-US" sz="2400" dirty="0" err="1">
                <a:solidFill>
                  <a:srgbClr val="FFFFFF"/>
                </a:solidFill>
              </a:rPr>
              <a:t>Qué</a:t>
            </a:r>
            <a:r>
              <a:rPr lang="en-US" sz="2400" dirty="0">
                <a:solidFill>
                  <a:srgbClr val="FFFFFF"/>
                </a:solidFill>
              </a:rPr>
              <a:t> tanto </a:t>
            </a:r>
            <a:r>
              <a:rPr lang="en-US" sz="2400" dirty="0" err="1">
                <a:solidFill>
                  <a:srgbClr val="FFFFFF"/>
                </a:solidFill>
              </a:rPr>
              <a:t>afecta</a:t>
            </a:r>
            <a:r>
              <a:rPr lang="en-US" sz="2400" dirty="0">
                <a:solidFill>
                  <a:srgbClr val="FFFFFF"/>
                </a:solidFill>
              </a:rPr>
              <a:t> la </a:t>
            </a:r>
            <a:r>
              <a:rPr lang="en-US" sz="2400" dirty="0" err="1">
                <a:solidFill>
                  <a:srgbClr val="FFFFFF"/>
                </a:solidFill>
              </a:rPr>
              <a:t>función</a:t>
            </a:r>
            <a:r>
              <a:rPr lang="en-US" sz="2400" dirty="0">
                <a:solidFill>
                  <a:srgbClr val="FFFFFF"/>
                </a:solidFill>
              </a:rPr>
              <a:t> de </a:t>
            </a:r>
            <a:r>
              <a:rPr lang="en-US" sz="2400" dirty="0" err="1">
                <a:solidFill>
                  <a:srgbClr val="FFFFFF"/>
                </a:solidFill>
              </a:rPr>
              <a:t>activación</a:t>
            </a:r>
            <a:r>
              <a:rPr lang="en-US" sz="2400">
                <a:solidFill>
                  <a:srgbClr val="FFFFFF"/>
                </a:solidFill>
              </a:rPr>
              <a:t>?</a:t>
            </a:r>
            <a:endParaRPr lang="en-US" sz="2400" dirty="0">
              <a:solidFill>
                <a:srgbClr val="FFFFFF"/>
              </a:solidFill>
            </a:endParaRPr>
          </a:p>
          <a:p>
            <a:pPr algn="ctr"/>
            <a:r>
              <a:rPr lang="en-US" sz="2400" dirty="0" err="1">
                <a:solidFill>
                  <a:srgbClr val="FFFFFF"/>
                </a:solidFill>
              </a:rPr>
              <a:t>Encontrar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otra</a:t>
            </a:r>
            <a:r>
              <a:rPr lang="en-US" sz="2400" dirty="0">
                <a:solidFill>
                  <a:srgbClr val="FFFFFF"/>
                </a:solidFill>
              </a:rPr>
              <a:t> forma </a:t>
            </a:r>
            <a:r>
              <a:rPr lang="en-US" sz="2400" dirty="0" err="1">
                <a:solidFill>
                  <a:srgbClr val="FFFFFF"/>
                </a:solidFill>
              </a:rPr>
              <a:t>diferente</a:t>
            </a:r>
            <a:r>
              <a:rPr lang="en-US" sz="2400" dirty="0">
                <a:solidFill>
                  <a:srgbClr val="FFFFFF"/>
                </a:solidFill>
              </a:rPr>
              <a:t> de </a:t>
            </a:r>
            <a:r>
              <a:rPr lang="en-US" sz="2400" dirty="0" err="1">
                <a:solidFill>
                  <a:srgbClr val="FFFFFF"/>
                </a:solidFill>
              </a:rPr>
              <a:t>codificar</a:t>
            </a:r>
            <a:r>
              <a:rPr lang="en-US" sz="2400" dirty="0">
                <a:solidFill>
                  <a:srgbClr val="FFFFFF"/>
                </a:solidFill>
              </a:rPr>
              <a:t> RNN con </a:t>
            </a:r>
            <a:r>
              <a:rPr lang="en-US" sz="2400" dirty="0" err="1">
                <a:solidFill>
                  <a:srgbClr val="FFFFFF"/>
                </a:solidFill>
              </a:rPr>
              <a:t>Keras</a:t>
            </a:r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14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9EFAFB7-21E9-40A0-B6C8-F358A832F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¿Se </a:t>
            </a:r>
            <a:r>
              <a:rPr lang="en-US" sz="6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podrá</a:t>
            </a: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adivinar</a:t>
            </a: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el </a:t>
            </a:r>
            <a:r>
              <a:rPr lang="en-US" sz="6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melate</a:t>
            </a: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13387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5371D0B-A60D-4EAD-BBA1-0D478632D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Problema de predicción en series temporales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43BE0EC3-A17F-4300-9956-78B05A08E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29300" y="1240644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540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2FF313D-5919-46D6-91E8-D85D1A1AF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¿Cómo capturar el comportamiento en el tiempo?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B3C0E3A1-1EC7-49C0-B730-DAC16DE05E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715708"/>
            <a:ext cx="6780700" cy="342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313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D15C40-B706-4D6D-8FD1-F23417D80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Ejemplo del promediador</a:t>
            </a:r>
          </a:p>
        </p:txBody>
      </p:sp>
    </p:spTree>
    <p:extLst>
      <p:ext uri="{BB962C8B-B14F-4D97-AF65-F5344CB8AC3E}">
        <p14:creationId xmlns:p14="http://schemas.microsoft.com/office/powerpoint/2010/main" val="361054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1F51D6-C59D-4FD2-825E-8AAB6129C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Autocorrelación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19269D8C-6656-4569-BAE3-845FA2C86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437" y="2285206"/>
            <a:ext cx="2276475" cy="5715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02D2D68-4970-4DA6-9231-40FADF21C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2150" y="4287044"/>
            <a:ext cx="2114550" cy="90487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B238651-F00A-45C3-850E-85FE885D9B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4009" y="371475"/>
            <a:ext cx="4038600" cy="263842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D477C40-8AB6-4741-8B6D-9F82EC9FA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2910" y="3365525"/>
            <a:ext cx="4380798" cy="289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289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A6593B1-E357-477B-B479-5E10FD49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Problema de la línea aerea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n 3">
            <a:extLst>
              <a:ext uri="{FF2B5EF4-FFF2-40B4-BE49-F238E27FC236}">
                <a16:creationId xmlns:a16="http://schemas.microsoft.com/office/drawing/2014/main" id="{2E269DE9-E5A7-4770-9D23-FF2AE5A15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34" y="2426818"/>
            <a:ext cx="5330182" cy="3997637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04752894-B019-4536-ADA5-99C77B0866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07940" y="2426818"/>
            <a:ext cx="5330182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496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35714B0-CB99-401D-A812-FE0C7C0E0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912" y="2384425"/>
            <a:ext cx="1733550" cy="3616325"/>
          </a:xfrm>
          <a:prstGeom prst="rect">
            <a:avLst/>
          </a:prstGeom>
        </p:spPr>
      </p:pic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FB3B51AB-75CD-45A8-BCE5-054C33FE4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51730" y="2282825"/>
            <a:ext cx="7985125" cy="361632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092F110-CFAC-410D-865B-2EAC06153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s-MX"/>
              <a:t>Redes Neuronales Recurrentes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678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18A3984-50E0-4E28-9C6B-9413F647F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s-MX">
                <a:solidFill>
                  <a:srgbClr val="FFFFFF"/>
                </a:solidFill>
              </a:rPr>
              <a:t>Remarks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E75349-C793-4D36-8EF8-2653F18A7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s-MX" sz="2400" dirty="0">
                <a:solidFill>
                  <a:srgbClr val="000000"/>
                </a:solidFill>
              </a:rPr>
              <a:t>Cuando se consideran </a:t>
            </a:r>
            <a:r>
              <a:rPr lang="es-MX" sz="2400" i="1" dirty="0">
                <a:solidFill>
                  <a:srgbClr val="000000"/>
                </a:solidFill>
              </a:rPr>
              <a:t>N</a:t>
            </a:r>
            <a:r>
              <a:rPr lang="es-MX" sz="2400" dirty="0">
                <a:solidFill>
                  <a:srgbClr val="000000"/>
                </a:solidFill>
              </a:rPr>
              <a:t> entradas se pueden desarrollar sistemas tales que capturen fenómenos de </a:t>
            </a:r>
            <a:r>
              <a:rPr lang="es-MX" sz="2400" i="1" dirty="0">
                <a:solidFill>
                  <a:srgbClr val="000000"/>
                </a:solidFill>
              </a:rPr>
              <a:t>N</a:t>
            </a:r>
            <a:r>
              <a:rPr lang="es-MX" sz="2400" dirty="0">
                <a:solidFill>
                  <a:srgbClr val="000000"/>
                </a:solidFill>
              </a:rPr>
              <a:t> tiempo atrás</a:t>
            </a:r>
          </a:p>
          <a:p>
            <a:r>
              <a:rPr lang="es-MX" sz="2400" dirty="0">
                <a:solidFill>
                  <a:srgbClr val="000000"/>
                </a:solidFill>
              </a:rPr>
              <a:t>Cuando se consideran </a:t>
            </a:r>
            <a:r>
              <a:rPr lang="es-MX" sz="2400" i="1" dirty="0">
                <a:solidFill>
                  <a:srgbClr val="000000"/>
                </a:solidFill>
              </a:rPr>
              <a:t>N</a:t>
            </a:r>
            <a:r>
              <a:rPr lang="es-MX" sz="2400" dirty="0">
                <a:solidFill>
                  <a:srgbClr val="000000"/>
                </a:solidFill>
              </a:rPr>
              <a:t> salidas anteriores, se pueden predecir valores tomando en cuenta un significativo número de entradas</a:t>
            </a:r>
          </a:p>
          <a:p>
            <a:r>
              <a:rPr lang="es-MX" sz="2400" dirty="0">
                <a:solidFill>
                  <a:srgbClr val="000000"/>
                </a:solidFill>
              </a:rPr>
              <a:t>Se puede observar la autocorrelación de la serie de tiempo</a:t>
            </a:r>
          </a:p>
          <a:p>
            <a:pPr lvl="1"/>
            <a:r>
              <a:rPr lang="es-MX" dirty="0">
                <a:solidFill>
                  <a:srgbClr val="000000"/>
                </a:solidFill>
              </a:rPr>
              <a:t>Correlación a corto plazo – considerar entradas previas</a:t>
            </a:r>
          </a:p>
          <a:p>
            <a:pPr lvl="1"/>
            <a:r>
              <a:rPr lang="es-MX" dirty="0">
                <a:solidFill>
                  <a:srgbClr val="000000"/>
                </a:solidFill>
              </a:rPr>
              <a:t>Correlación a largo plazo - considerar salidas previas</a:t>
            </a:r>
          </a:p>
        </p:txBody>
      </p:sp>
    </p:spTree>
    <p:extLst>
      <p:ext uri="{BB962C8B-B14F-4D97-AF65-F5344CB8AC3E}">
        <p14:creationId xmlns:p14="http://schemas.microsoft.com/office/powerpoint/2010/main" val="1916035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5168E7B-6D42-4B3A-B7A1-17D4C49E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8A030C2-9F23-4593-9F99-7B73C232A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AF4DA5-1DF9-4FBD-B23A-E2D18B17E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6432" y="1741337"/>
            <a:ext cx="6739136" cy="23879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Poner en práctica el Código RecurrentNeuraNet.ipynb</a:t>
            </a:r>
          </a:p>
        </p:txBody>
      </p:sp>
    </p:spTree>
    <p:extLst>
      <p:ext uri="{BB962C8B-B14F-4D97-AF65-F5344CB8AC3E}">
        <p14:creationId xmlns:p14="http://schemas.microsoft.com/office/powerpoint/2010/main" val="7968216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1944</TotalTime>
  <Words>130</Words>
  <Application>Microsoft Office PowerPoint</Application>
  <PresentationFormat>Panorámica</PresentationFormat>
  <Paragraphs>20</Paragraphs>
  <Slides>11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de Office</vt:lpstr>
      <vt:lpstr>Redes Neuronales Recurrentes</vt:lpstr>
      <vt:lpstr>Problema de predicción en series temporales</vt:lpstr>
      <vt:lpstr>¿Cómo capturar el comportamiento en el tiempo?</vt:lpstr>
      <vt:lpstr>Ejemplo del promediador</vt:lpstr>
      <vt:lpstr>Autocorrelación</vt:lpstr>
      <vt:lpstr>Problema de la línea aerea</vt:lpstr>
      <vt:lpstr>Redes Neuronales Recurrentes</vt:lpstr>
      <vt:lpstr>Remarks</vt:lpstr>
      <vt:lpstr>Poner en práctica el Código RecurrentNeuraNet.ipynb</vt:lpstr>
      <vt:lpstr>Actividad</vt:lpstr>
      <vt:lpstr>¿Se podrá adivinar el melate?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Redes Neuronales Recurrentes</dc:title>
  <dc:creator>RIZO DOMINGUEZ, LUIS</dc:creator>
  <cp:lastModifiedBy>RIZO DOMINGUEZ, LUIS</cp:lastModifiedBy>
  <cp:revision>2</cp:revision>
  <dcterms:created xsi:type="dcterms:W3CDTF">2021-04-16T23:43:04Z</dcterms:created>
  <dcterms:modified xsi:type="dcterms:W3CDTF">2022-04-09T18:12:22Z</dcterms:modified>
</cp:coreProperties>
</file>

<file path=docProps/thumbnail.jpeg>
</file>